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>
        <p:scale>
          <a:sx n="30" d="100"/>
          <a:sy n="30" d="100"/>
        </p:scale>
        <p:origin x="1308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479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356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5117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868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4727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667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21698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4165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323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227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2496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BDA0C-DD9D-4E2D-A6DB-8E30CBA4B77E}" type="datetimeFigureOut">
              <a:rPr lang="pt-PT" smtClean="0"/>
              <a:t>27-10-2021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4EE38-912F-4C83-9FF5-A12267B214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676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1655762"/>
          </a:xfrm>
        </p:spPr>
        <p:txBody>
          <a:bodyPr/>
          <a:lstStyle/>
          <a:p>
            <a:endParaRPr lang="pt-PT" dirty="0" smtClean="0"/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49508" y="-6917531"/>
            <a:ext cx="15798800" cy="2227580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1295399" y="10287000"/>
            <a:ext cx="10718801" cy="253557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6" name="Retângulo 5"/>
          <p:cNvSpPr/>
          <p:nvPr/>
        </p:nvSpPr>
        <p:spPr>
          <a:xfrm rot="5233809">
            <a:off x="10219567" y="2884795"/>
            <a:ext cx="1335790" cy="127529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7" name="Retângulo 6"/>
          <p:cNvSpPr/>
          <p:nvPr/>
        </p:nvSpPr>
        <p:spPr>
          <a:xfrm rot="5214777">
            <a:off x="10187658" y="4542972"/>
            <a:ext cx="1495079" cy="12471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9" name="Retângulo 8"/>
          <p:cNvSpPr/>
          <p:nvPr/>
        </p:nvSpPr>
        <p:spPr>
          <a:xfrm rot="5233809">
            <a:off x="10157542" y="1381553"/>
            <a:ext cx="1335790" cy="13266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10" name="Retângulo 9"/>
          <p:cNvSpPr/>
          <p:nvPr/>
        </p:nvSpPr>
        <p:spPr>
          <a:xfrm rot="4600938">
            <a:off x="6306415" y="-5155844"/>
            <a:ext cx="1650489" cy="18065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11" name="Retângulo 10"/>
          <p:cNvSpPr/>
          <p:nvPr/>
        </p:nvSpPr>
        <p:spPr>
          <a:xfrm rot="4600938">
            <a:off x="8997075" y="-6534973"/>
            <a:ext cx="1517455" cy="326669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12" name="Retângulo 11"/>
          <p:cNvSpPr/>
          <p:nvPr/>
        </p:nvSpPr>
        <p:spPr>
          <a:xfrm rot="5233809">
            <a:off x="9273281" y="-1019170"/>
            <a:ext cx="2888370" cy="13266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  <p:sp>
        <p:nvSpPr>
          <p:cNvPr id="13" name="Retângulo 12"/>
          <p:cNvSpPr/>
          <p:nvPr/>
        </p:nvSpPr>
        <p:spPr>
          <a:xfrm rot="5233809">
            <a:off x="9840967" y="-3452914"/>
            <a:ext cx="1695344" cy="13266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/>
              <a:t>Alugado</a:t>
            </a:r>
          </a:p>
        </p:txBody>
      </p:sp>
    </p:spTree>
    <p:extLst>
      <p:ext uri="{BB962C8B-B14F-4D97-AF65-F5344CB8AC3E}">
        <p14:creationId xmlns:p14="http://schemas.microsoft.com/office/powerpoint/2010/main" val="316359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</Words>
  <Application>Microsoft Office PowerPoint</Application>
  <PresentationFormat>Ecrã Panorâmico</PresentationFormat>
  <Paragraphs>8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António Lopes</dc:creator>
  <cp:lastModifiedBy>Ana Catarina Lopes</cp:lastModifiedBy>
  <cp:revision>12</cp:revision>
  <dcterms:created xsi:type="dcterms:W3CDTF">2021-06-23T08:02:25Z</dcterms:created>
  <dcterms:modified xsi:type="dcterms:W3CDTF">2021-10-27T12:33:10Z</dcterms:modified>
</cp:coreProperties>
</file>