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>
        <p:scale>
          <a:sx n="60" d="100"/>
          <a:sy n="60" d="100"/>
        </p:scale>
        <p:origin x="882" y="19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DA0C-DD9D-4E2D-A6DB-8E30CBA4B77E}" type="datetimeFigureOut">
              <a:rPr lang="pt-PT" smtClean="0"/>
              <a:t>13-08-2021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EE38-912F-4C83-9FF5-A12267B214F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479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DA0C-DD9D-4E2D-A6DB-8E30CBA4B77E}" type="datetimeFigureOut">
              <a:rPr lang="pt-PT" smtClean="0"/>
              <a:t>13-08-2021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EE38-912F-4C83-9FF5-A12267B214F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3356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DA0C-DD9D-4E2D-A6DB-8E30CBA4B77E}" type="datetimeFigureOut">
              <a:rPr lang="pt-PT" smtClean="0"/>
              <a:t>13-08-2021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EE38-912F-4C83-9FF5-A12267B214F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51178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DA0C-DD9D-4E2D-A6DB-8E30CBA4B77E}" type="datetimeFigureOut">
              <a:rPr lang="pt-PT" smtClean="0"/>
              <a:t>13-08-2021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EE38-912F-4C83-9FF5-A12267B214F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08682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DA0C-DD9D-4E2D-A6DB-8E30CBA4B77E}" type="datetimeFigureOut">
              <a:rPr lang="pt-PT" smtClean="0"/>
              <a:t>13-08-2021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EE38-912F-4C83-9FF5-A12267B214F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47276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DA0C-DD9D-4E2D-A6DB-8E30CBA4B77E}" type="datetimeFigureOut">
              <a:rPr lang="pt-PT" smtClean="0"/>
              <a:t>13-08-2021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EE38-912F-4C83-9FF5-A12267B214F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66675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DA0C-DD9D-4E2D-A6DB-8E30CBA4B77E}" type="datetimeFigureOut">
              <a:rPr lang="pt-PT" smtClean="0"/>
              <a:t>13-08-2021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EE38-912F-4C83-9FF5-A12267B214F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21698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DA0C-DD9D-4E2D-A6DB-8E30CBA4B77E}" type="datetimeFigureOut">
              <a:rPr lang="pt-PT" smtClean="0"/>
              <a:t>13-08-2021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EE38-912F-4C83-9FF5-A12267B214F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41653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DA0C-DD9D-4E2D-A6DB-8E30CBA4B77E}" type="datetimeFigureOut">
              <a:rPr lang="pt-PT" smtClean="0"/>
              <a:t>13-08-2021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EE38-912F-4C83-9FF5-A12267B214F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2323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DA0C-DD9D-4E2D-A6DB-8E30CBA4B77E}" type="datetimeFigureOut">
              <a:rPr lang="pt-PT" smtClean="0"/>
              <a:t>13-08-2021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EE38-912F-4C83-9FF5-A12267B214F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12279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DA0C-DD9D-4E2D-A6DB-8E30CBA4B77E}" type="datetimeFigureOut">
              <a:rPr lang="pt-PT" smtClean="0"/>
              <a:t>13-08-2021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EE38-912F-4C83-9FF5-A12267B214F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2496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BDA0C-DD9D-4E2D-A6DB-8E30CBA4B77E}" type="datetimeFigureOut">
              <a:rPr lang="pt-PT" smtClean="0"/>
              <a:t>13-08-2021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4EE38-912F-4C83-9FF5-A12267B214F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5676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0" y="3602038"/>
            <a:ext cx="9144000" cy="1655762"/>
          </a:xfrm>
        </p:spPr>
        <p:txBody>
          <a:bodyPr/>
          <a:lstStyle/>
          <a:p>
            <a:endParaRPr lang="pt-PT" dirty="0" smtClean="0"/>
          </a:p>
          <a:p>
            <a:endParaRPr lang="pt-PT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49508" y="-6917531"/>
            <a:ext cx="15798800" cy="2227580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295399" y="10287000"/>
            <a:ext cx="10718801" cy="253557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/>
              <a:t>Alugado</a:t>
            </a:r>
          </a:p>
        </p:txBody>
      </p:sp>
      <p:sp>
        <p:nvSpPr>
          <p:cNvPr id="6" name="Retângulo 5"/>
          <p:cNvSpPr/>
          <p:nvPr/>
        </p:nvSpPr>
        <p:spPr>
          <a:xfrm rot="5233809">
            <a:off x="10219567" y="2884795"/>
            <a:ext cx="1335790" cy="127529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/>
              <a:t>Alugado</a:t>
            </a:r>
          </a:p>
        </p:txBody>
      </p:sp>
      <p:sp>
        <p:nvSpPr>
          <p:cNvPr id="7" name="Retângulo 6"/>
          <p:cNvSpPr/>
          <p:nvPr/>
        </p:nvSpPr>
        <p:spPr>
          <a:xfrm rot="5214777">
            <a:off x="10187658" y="4542972"/>
            <a:ext cx="1495079" cy="12471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/>
              <a:t>Alugado</a:t>
            </a:r>
          </a:p>
        </p:txBody>
      </p:sp>
      <p:sp>
        <p:nvSpPr>
          <p:cNvPr id="9" name="Retângulo 8"/>
          <p:cNvSpPr/>
          <p:nvPr/>
        </p:nvSpPr>
        <p:spPr>
          <a:xfrm rot="5233809">
            <a:off x="10157542" y="1381553"/>
            <a:ext cx="1335790" cy="132666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/>
              <a:t>Alugado</a:t>
            </a:r>
          </a:p>
        </p:txBody>
      </p:sp>
      <p:sp>
        <p:nvSpPr>
          <p:cNvPr id="10" name="Retângulo 9"/>
          <p:cNvSpPr/>
          <p:nvPr/>
        </p:nvSpPr>
        <p:spPr>
          <a:xfrm rot="4600938">
            <a:off x="6306415" y="-5155844"/>
            <a:ext cx="1650489" cy="180651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/>
              <a:t>Alugado</a:t>
            </a:r>
          </a:p>
        </p:txBody>
      </p:sp>
      <p:sp>
        <p:nvSpPr>
          <p:cNvPr id="11" name="Retângulo 10"/>
          <p:cNvSpPr/>
          <p:nvPr/>
        </p:nvSpPr>
        <p:spPr>
          <a:xfrm rot="4600938">
            <a:off x="8997075" y="-6534973"/>
            <a:ext cx="1517455" cy="326669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/>
              <a:t>Alugado</a:t>
            </a:r>
          </a:p>
        </p:txBody>
      </p:sp>
    </p:spTree>
    <p:extLst>
      <p:ext uri="{BB962C8B-B14F-4D97-AF65-F5344CB8AC3E}">
        <p14:creationId xmlns:p14="http://schemas.microsoft.com/office/powerpoint/2010/main" val="316359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</Words>
  <Application>Microsoft Office PowerPoint</Application>
  <PresentationFormat>Ecrã Panorâmico</PresentationFormat>
  <Paragraphs>6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António Lopes</dc:creator>
  <cp:lastModifiedBy>Ana Catarina Lopes</cp:lastModifiedBy>
  <cp:revision>11</cp:revision>
  <dcterms:created xsi:type="dcterms:W3CDTF">2021-06-23T08:02:25Z</dcterms:created>
  <dcterms:modified xsi:type="dcterms:W3CDTF">2021-08-13T14:12:39Z</dcterms:modified>
</cp:coreProperties>
</file>